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3163CF-4073-46EA-A6D9-F2228EBFA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00E210C-AA1D-4679-8881-F7C5E48A5E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551DBC1-C4EF-4885-879E-D5C1FCD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BDD6-899C-4669-B98C-F806468AC502}" type="datetimeFigureOut">
              <a:rPr lang="sk-SK" smtClean="0"/>
              <a:t>16. 2. 2021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33C6F28-CB2C-46E7-B339-CA2D7C9F2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90D9FBA-4B5C-4882-8B6C-EBB199B81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6D6D-B3D2-4B32-A673-4B62FAD650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976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A8656B-D744-45BA-AA7E-3C311701F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2AA07889-EAFA-4C70-9008-EA7F3EE04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924BD22-6987-4A6E-950E-41B81D507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BDD6-899C-4669-B98C-F806468AC502}" type="datetimeFigureOut">
              <a:rPr lang="sk-SK" smtClean="0"/>
              <a:t>16. 2. 2021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FA8082-7E57-4467-A2B6-45BD46EF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4A911D1-6CBB-47C1-9BAD-1E9147996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6D6D-B3D2-4B32-A673-4B62FAD650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13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5D220078-0135-43C9-A837-368304C9F7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710CA2A3-57E5-4F85-8499-ACE7E1C01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E424B97-AA5B-4177-8C60-3992C698C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BDD6-899C-4669-B98C-F806468AC502}" type="datetimeFigureOut">
              <a:rPr lang="sk-SK" smtClean="0"/>
              <a:t>16. 2. 2021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B761F40-0D81-462A-9751-C17916D31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DAF352F-FDEC-428B-B144-16818C472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6D6D-B3D2-4B32-A673-4B62FAD650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8576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2E229C-8461-4AF0-827D-6ABCC7C46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D610CE8-EEA2-4C47-9D92-C7C9EF13B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FD1FE60-4149-45FF-B11C-35BF7E08A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BDD6-899C-4669-B98C-F806468AC502}" type="datetimeFigureOut">
              <a:rPr lang="sk-SK" smtClean="0"/>
              <a:t>16. 2. 2021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E1C061B-7DE8-44D7-BAF2-8BC6FC81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FDC5A7-C4B2-4319-A905-73EA46A6D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6D6D-B3D2-4B32-A673-4B62FAD650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433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2184D6-F9B0-42D7-A6FD-7D825D113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B3AFB8D-D046-4872-80F1-B0E378FE2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E7161EA-29D2-41D6-AAF7-44B7847A8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BDD6-899C-4669-B98C-F806468AC502}" type="datetimeFigureOut">
              <a:rPr lang="sk-SK" smtClean="0"/>
              <a:t>16. 2. 2021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3A0D253-462C-4FFB-B94F-0CE40CB3A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1A6CBDC-7E09-4524-A162-645C63A70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6D6D-B3D2-4B32-A673-4B62FAD650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0464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3839C9-A1BD-4169-A268-3D48CE3C1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9AD59E0-B17C-454D-8C6A-4D5D0AB3DC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EC1B45A-F8A1-4181-BAC8-EAE1F4E0B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468CB32-F1A9-4BBF-82DB-D71F86518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BDD6-899C-4669-B98C-F806468AC502}" type="datetimeFigureOut">
              <a:rPr lang="sk-SK" smtClean="0"/>
              <a:t>16. 2. 2021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58CBDD0-C2C2-4D9A-BB66-09D00EC43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3AFF639-AF13-42FF-BDFE-9EF87A55F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6D6D-B3D2-4B32-A673-4B62FAD650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1423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374CC7-1094-4428-BA65-A3E796D88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9FD2903-FA07-4EED-B1CB-02B8B8854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DBF51EDE-E6B4-453F-8DA1-1CE089C6F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4846380-8CF7-4499-AB35-228EC3428E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EE554E5A-AE38-457C-9A8C-34016F7EB9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F1A63DFE-FC6B-47AD-8111-857EC67C8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BDD6-899C-4669-B98C-F806468AC502}" type="datetimeFigureOut">
              <a:rPr lang="sk-SK" smtClean="0"/>
              <a:t>16. 2. 2021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23462438-E2FE-42EC-82ED-B239702E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F94B50DB-06CE-40F1-A492-D093DE021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6D6D-B3D2-4B32-A673-4B62FAD650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764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B8D7E-B4A4-4A46-97DD-92F821105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C4F85662-9CB4-47D0-999F-B952EEF96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BDD6-899C-4669-B98C-F806468AC502}" type="datetimeFigureOut">
              <a:rPr lang="sk-SK" smtClean="0"/>
              <a:t>16. 2. 2021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496AFF56-6611-4C2B-8AB4-3C543620F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5296979-DF30-4060-B277-D6AD8E872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6D6D-B3D2-4B32-A673-4B62FAD650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500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53C25C98-724E-490E-95E7-AD25EA186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BDD6-899C-4669-B98C-F806468AC502}" type="datetimeFigureOut">
              <a:rPr lang="sk-SK" smtClean="0"/>
              <a:t>16. 2. 2021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A1B4F692-1823-44AE-9C43-55A8336B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DF35B0F-FE53-4B92-B5D4-2DA830D37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6D6D-B3D2-4B32-A673-4B62FAD650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5833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094A4C-AF39-4C89-9FFB-F1C700812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00E6C58-945F-480A-B124-124058BD1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7DB5D4E-938A-47CF-8902-5D4785C28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814DC9E6-3A58-4F64-B01A-5E3943115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BDD6-899C-4669-B98C-F806468AC502}" type="datetimeFigureOut">
              <a:rPr lang="sk-SK" smtClean="0"/>
              <a:t>16. 2. 2021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72A4112-E78A-430C-A228-AEEAF918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AF08D54-570F-4660-ACF1-F23A3A5BF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6D6D-B3D2-4B32-A673-4B62FAD650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3602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9AE7F5-658B-48BF-B031-F7D18D3E0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4F60D80A-4EC4-4954-BA0B-706C3704EA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B6191E0-974E-44D2-AFB7-7B115E51C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0790E21D-A3A7-4BE6-94B6-CAF7F0EC5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BDD6-899C-4669-B98C-F806468AC502}" type="datetimeFigureOut">
              <a:rPr lang="sk-SK" smtClean="0"/>
              <a:t>16. 2. 2021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61A02E3-5673-47A8-A3FF-56FFD57F4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3655B30-F27D-425E-A200-9F8EDE276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6D6D-B3D2-4B32-A673-4B62FAD650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214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157A4096-2568-43AA-A421-0616AFC06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D8FC387-7824-4046-980B-A4F832E22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950F29B-DD93-4FA2-A11D-B099911E6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BDD6-899C-4669-B98C-F806468AC502}" type="datetimeFigureOut">
              <a:rPr lang="sk-SK" smtClean="0"/>
              <a:t>16. 2. 2021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D76E00A-A5F3-4D24-941C-44F207A1B1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4D1F130-D2AF-4450-9154-02C9AF04D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66D6D-B3D2-4B32-A673-4B62FAD650A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081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A4A69B-9118-43D6-B133-DC5BDCECD9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>
                <a:solidFill>
                  <a:srgbClr val="0070C0"/>
                </a:solidFill>
              </a:rPr>
              <a:t>Predmety a ich vlastnosti</a:t>
            </a:r>
          </a:p>
        </p:txBody>
      </p:sp>
    </p:spTree>
    <p:extLst>
      <p:ext uri="{BB962C8B-B14F-4D97-AF65-F5344CB8AC3E}">
        <p14:creationId xmlns:p14="http://schemas.microsoft.com/office/powerpoint/2010/main" val="9866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D4E75064-463F-48A7-8C58-DD42A05E61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21" y="513437"/>
            <a:ext cx="8016535" cy="568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914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3441CF76-7B1D-4994-924F-66E41F607E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353" y="529732"/>
            <a:ext cx="7883371" cy="558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145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507817E4-2B97-4516-8F8A-D04178A289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071" y="750009"/>
            <a:ext cx="7270811" cy="515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251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B274722A-6404-4D50-97CF-53BE8CE479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131" y="592669"/>
            <a:ext cx="7696940" cy="545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204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E2917908-9965-451C-B025-CCFA5F66BB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662" y="668192"/>
            <a:ext cx="7652552" cy="542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151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>
            <a:extLst>
              <a:ext uri="{FF2B5EF4-FFF2-40B4-BE49-F238E27FC236}">
                <a16:creationId xmlns:a16="http://schemas.microsoft.com/office/drawing/2014/main" id="{D503F858-B88B-41D8-943D-2273F6349A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699" y="460503"/>
            <a:ext cx="8487052" cy="6016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68047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C15D95AFF8E5042B46DB537E2B1081B" ma:contentTypeVersion="13" ma:contentTypeDescription="Umožňuje vytvoriť nový dokument." ma:contentTypeScope="" ma:versionID="80a221d20179993778b434637c45b8d8">
  <xsd:schema xmlns:xsd="http://www.w3.org/2001/XMLSchema" xmlns:xs="http://www.w3.org/2001/XMLSchema" xmlns:p="http://schemas.microsoft.com/office/2006/metadata/properties" xmlns:ns3="777a7720-87f8-42af-8f8f-fb2767ced606" xmlns:ns4="60e885fa-3a4f-4515-917e-117076dd75c4" targetNamespace="http://schemas.microsoft.com/office/2006/metadata/properties" ma:root="true" ma:fieldsID="2ea4cdf494c084d8c2765cf4e746e30b" ns3:_="" ns4:_="">
    <xsd:import namespace="777a7720-87f8-42af-8f8f-fb2767ced606"/>
    <xsd:import namespace="60e885fa-3a4f-4515-917e-117076dd75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7a7720-87f8-42af-8f8f-fb2767ced6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e885fa-3a4f-4515-917e-117076dd75c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ríkaz hash indikátora zdieľ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C76D99-B4A8-4237-A013-60BFBAEAA8AD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0e885fa-3a4f-4515-917e-117076dd75c4"/>
    <ds:schemaRef ds:uri="777a7720-87f8-42af-8f8f-fb2767ced606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C3795E2-9B92-49EF-ACEB-821204C41C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D598016-3616-4E9B-BD35-FB41A18FC0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7a7720-87f8-42af-8f8f-fb2767ced606"/>
    <ds:schemaRef ds:uri="60e885fa-3a4f-4515-917e-117076dd75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Širokouhlá</PresentationFormat>
  <Paragraphs>1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Motív Office</vt:lpstr>
      <vt:lpstr>Predmety a ich vlastnosti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Predmety a ich vlastnosti</dc:title>
  <dc:creator>Michala Kovárová</dc:creator>
  <cp:lastModifiedBy>Michala Kovárová</cp:lastModifiedBy>
  <cp:revision>1</cp:revision>
  <dcterms:created xsi:type="dcterms:W3CDTF">2021-02-16T20:46:45Z</dcterms:created>
  <dcterms:modified xsi:type="dcterms:W3CDTF">2021-02-16T21:04:01Z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0x0101000C15D95AFF8E5042B46DB537E2B1081B</vt:lpwstr>
  </property>
</Properties>
</file>