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68" r:id="rId8"/>
    <p:sldId id="263" r:id="rId9"/>
    <p:sldId id="265" r:id="rId10"/>
    <p:sldId id="264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AF9F-5AD3-4E99-875F-2D08DB9CFB5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43D4-C773-4AAB-BF63-1D2CF6F72D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AF9F-5AD3-4E99-875F-2D08DB9CFB5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43D4-C773-4AAB-BF63-1D2CF6F72D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AF9F-5AD3-4E99-875F-2D08DB9CFB5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43D4-C773-4AAB-BF63-1D2CF6F72D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AF9F-5AD3-4E99-875F-2D08DB9CFB5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43D4-C773-4AAB-BF63-1D2CF6F72D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AF9F-5AD3-4E99-875F-2D08DB9CFB5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43D4-C773-4AAB-BF63-1D2CF6F72D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AF9F-5AD3-4E99-875F-2D08DB9CFB5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43D4-C773-4AAB-BF63-1D2CF6F72D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AF9F-5AD3-4E99-875F-2D08DB9CFB5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43D4-C773-4AAB-BF63-1D2CF6F72D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AF9F-5AD3-4E99-875F-2D08DB9CFB5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43D4-C773-4AAB-BF63-1D2CF6F72D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AF9F-5AD3-4E99-875F-2D08DB9CFB5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43D4-C773-4AAB-BF63-1D2CF6F72D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AF9F-5AD3-4E99-875F-2D08DB9CFB5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43D4-C773-4AAB-BF63-1D2CF6F72D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AF9F-5AD3-4E99-875F-2D08DB9CFB5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43D4-C773-4AAB-BF63-1D2CF6F72D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4AF9F-5AD3-4E99-875F-2D08DB9CFB53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43D4-C773-4AAB-BF63-1D2CF6F72D0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ezentace_aplikace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package" Target="../embeddings/Prezentace_aplikace_Microsoft_Office_PowerPoint10.pptx"/><Relationship Id="rId7" Type="http://schemas.openxmlformats.org/officeDocument/2006/relationships/image" Target="../media/image6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package" Target="../embeddings/Prezentace_aplikace_Microsoft_Office_PowerPoint11.pptx"/><Relationship Id="rId7" Type="http://schemas.openxmlformats.org/officeDocument/2006/relationships/image" Target="../media/image7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10" Type="http://schemas.openxmlformats.org/officeDocument/2006/relationships/image" Target="../media/image74.gif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package" Target="../embeddings/Prezentace_aplikace_Microsoft_Office_PowerPoint12.pptx"/><Relationship Id="rId7" Type="http://schemas.openxmlformats.org/officeDocument/2006/relationships/image" Target="../media/image7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10" Type="http://schemas.openxmlformats.org/officeDocument/2006/relationships/image" Target="../media/image81.gif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ezentace_aplikace_Microsoft_Office_PowerPoint13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4.gif"/><Relationship Id="rId5" Type="http://schemas.openxmlformats.org/officeDocument/2006/relationships/image" Target="../media/image83.gif"/><Relationship Id="rId4" Type="http://schemas.openxmlformats.org/officeDocument/2006/relationships/image" Target="../media/image8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package" Target="../embeddings/Prezentace_aplikace_Microsoft_Office_PowerPoint2.pptx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package" Target="../embeddings/Prezentace_aplikace_Microsoft_Office_PowerPoint3.pptx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package" Target="../embeddings/Prezentace_aplikace_Microsoft_Office_PowerPoint4.pptx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package" Target="../embeddings/Prezentace_aplikace_Microsoft_Office_PowerPoint5.pptx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gif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package" Target="../embeddings/Prezentace_aplikace_Microsoft_Office_PowerPoint6.pptx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gif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package" Target="../embeddings/Prezentace_aplikace_Microsoft_Office_PowerPoint7.pptx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jpeg"/><Relationship Id="rId11" Type="http://schemas.openxmlformats.org/officeDocument/2006/relationships/image" Target="../media/image48.gif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package" Target="../embeddings/Prezentace_aplikace_Microsoft_Office_PowerPoint8.pptx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gif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package" Target="../embeddings/Prezentace_aplikace_Microsoft_Office_PowerPoint9.pptx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Prezentace" r:id="rId3" imgW="4568900" imgH="3425883" progId="PowerPoint.Show.12">
              <p:embed/>
            </p:oleObj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 Black" pitchFamily="34" charset="0"/>
              </a:rPr>
              <a:t>Materiály</a:t>
            </a:r>
            <a:endParaRPr lang="cs-CZ" b="1" dirty="0"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28803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rial Black" pitchFamily="34" charset="0"/>
              </a:rPr>
              <a:t>    Povedz čo je z čoho vyrobené</a:t>
            </a:r>
          </a:p>
          <a:p>
            <a:pPr>
              <a:buFont typeface="Wingdings" pitchFamily="2" charset="2"/>
              <a:buChar char="Ø"/>
            </a:pPr>
            <a:endParaRPr lang="sk-SK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rial Black" pitchFamily="34" charset="0"/>
              </a:rPr>
              <a:t>    Vymysli aj iné príklady</a:t>
            </a:r>
            <a:endParaRPr lang="sk-SK" dirty="0">
              <a:latin typeface="Arial Black" pitchFamily="34" charset="0"/>
            </a:endParaRPr>
          </a:p>
        </p:txBody>
      </p:sp>
      <p:pic>
        <p:nvPicPr>
          <p:cNvPr id="1027" name="Picture 3" descr="C:\Documents and Settings\bbb\Plocha\chl.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509120"/>
            <a:ext cx="936104" cy="1584176"/>
          </a:xfrm>
          <a:prstGeom prst="rect">
            <a:avLst/>
          </a:prstGeom>
          <a:noFill/>
        </p:spPr>
      </p:pic>
      <p:pic>
        <p:nvPicPr>
          <p:cNvPr id="1028" name="Picture 4" descr="C:\Documents and Settings\bbb\Plocha\diev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653136"/>
            <a:ext cx="1080120" cy="1373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194" name="Prezentace" r:id="rId3" imgW="4568900" imgH="3425883" progId="PowerPoint.Show.12">
              <p:embed/>
            </p:oleObj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 Black" pitchFamily="34" charset="0"/>
              </a:rPr>
              <a:t>Kožušina</a:t>
            </a:r>
            <a:endParaRPr lang="cs-CZ" b="1" dirty="0">
              <a:latin typeface="Arial Black" pitchFamily="34" charset="0"/>
            </a:endParaRPr>
          </a:p>
        </p:txBody>
      </p:sp>
      <p:pic>
        <p:nvPicPr>
          <p:cNvPr id="8195" name="Picture 3" descr="C:\Documents and Settings\bbb\Plocha\či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221088"/>
            <a:ext cx="1847850" cy="2466975"/>
          </a:xfrm>
          <a:prstGeom prst="rect">
            <a:avLst/>
          </a:prstGeom>
          <a:noFill/>
        </p:spPr>
      </p:pic>
      <p:pic>
        <p:nvPicPr>
          <p:cNvPr id="8196" name="Picture 4" descr="C:\Documents and Settings\bbb\Plocha\ciap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00808"/>
            <a:ext cx="2143125" cy="2143125"/>
          </a:xfrm>
          <a:prstGeom prst="rect">
            <a:avLst/>
          </a:prstGeom>
          <a:noFill/>
        </p:spPr>
      </p:pic>
      <p:pic>
        <p:nvPicPr>
          <p:cNvPr id="8197" name="Picture 5" descr="C:\Documents and Settings\bbb\Plocha\ru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340768"/>
            <a:ext cx="2466975" cy="1847850"/>
          </a:xfrm>
          <a:prstGeom prst="rect">
            <a:avLst/>
          </a:prstGeom>
          <a:noFill/>
        </p:spPr>
      </p:pic>
      <p:pic>
        <p:nvPicPr>
          <p:cNvPr id="8198" name="Picture 6" descr="C:\Documents and Settings\bbb\Plocha\kožuc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077072"/>
            <a:ext cx="1847850" cy="2466975"/>
          </a:xfrm>
          <a:prstGeom prst="rect">
            <a:avLst/>
          </a:prstGeom>
          <a:noFill/>
        </p:spPr>
      </p:pic>
      <p:pic>
        <p:nvPicPr>
          <p:cNvPr id="2" name="Picture 3" descr="C:\Documents and Settings\bbb\Plocha\papuc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1916832"/>
            <a:ext cx="2466975" cy="1847850"/>
          </a:xfrm>
          <a:prstGeom prst="rect">
            <a:avLst/>
          </a:prstGeom>
          <a:noFill/>
        </p:spPr>
      </p:pic>
      <p:pic>
        <p:nvPicPr>
          <p:cNvPr id="5" name="Picture 4" descr="C:\Documents and Settings\bbb\Plocha\1kož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116632"/>
            <a:ext cx="714375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42" name="Prezentace" r:id="rId3" imgW="4568900" imgH="3425883" progId="PowerPoint.Show.12">
              <p:embed/>
            </p:oleObj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 Black" pitchFamily="34" charset="0"/>
              </a:rPr>
              <a:t>Vlna</a:t>
            </a:r>
            <a:endParaRPr lang="cs-CZ" b="1" dirty="0">
              <a:latin typeface="Arial Black" pitchFamily="34" charset="0"/>
            </a:endParaRPr>
          </a:p>
        </p:txBody>
      </p:sp>
      <p:pic>
        <p:nvPicPr>
          <p:cNvPr id="10243" name="Picture 3" descr="C:\Documents and Settings\bbb\Plocha\sv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836712"/>
            <a:ext cx="2143125" cy="2143125"/>
          </a:xfrm>
          <a:prstGeom prst="rect">
            <a:avLst/>
          </a:prstGeom>
          <a:noFill/>
        </p:spPr>
      </p:pic>
      <p:pic>
        <p:nvPicPr>
          <p:cNvPr id="10245" name="Picture 5" descr="C:\Documents and Settings\bbb\Plocha\pono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365104"/>
            <a:ext cx="2333625" cy="1962150"/>
          </a:xfrm>
          <a:prstGeom prst="rect">
            <a:avLst/>
          </a:prstGeom>
          <a:noFill/>
        </p:spPr>
      </p:pic>
      <p:pic>
        <p:nvPicPr>
          <p:cNvPr id="10246" name="Picture 6" descr="C:\Documents and Settings\bbb\Plocha\ov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700808"/>
            <a:ext cx="2028825" cy="2257425"/>
          </a:xfrm>
          <a:prstGeom prst="rect">
            <a:avLst/>
          </a:prstGeom>
          <a:noFill/>
        </p:spPr>
      </p:pic>
      <p:pic>
        <p:nvPicPr>
          <p:cNvPr id="10247" name="Picture 7" descr="C:\Documents and Settings\bbb\Plocha\vln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204864"/>
            <a:ext cx="2466975" cy="1847850"/>
          </a:xfrm>
          <a:prstGeom prst="rect">
            <a:avLst/>
          </a:prstGeom>
          <a:noFill/>
        </p:spPr>
      </p:pic>
      <p:pic>
        <p:nvPicPr>
          <p:cNvPr id="10248" name="Picture 8" descr="C:\Documents and Settings\bbb\Plocha\ciapoc.jpg"/>
          <p:cNvPicPr>
            <a:picLocks noChangeAspect="1" noChangeArrowheads="1"/>
          </p:cNvPicPr>
          <p:nvPr/>
        </p:nvPicPr>
        <p:blipFill>
          <a:blip r:embed="rId8" cstate="print"/>
          <a:srcRect b="23364"/>
          <a:stretch>
            <a:fillRect/>
          </a:stretch>
        </p:blipFill>
        <p:spPr bwMode="auto">
          <a:xfrm>
            <a:off x="6876256" y="3861048"/>
            <a:ext cx="1743075" cy="2007287"/>
          </a:xfrm>
          <a:prstGeom prst="rect">
            <a:avLst/>
          </a:prstGeom>
          <a:noFill/>
        </p:spPr>
      </p:pic>
      <p:pic>
        <p:nvPicPr>
          <p:cNvPr id="10249" name="Picture 9" descr="C:\Documents and Settings\bbb\Plocha\ru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4653136"/>
            <a:ext cx="2466975" cy="1847850"/>
          </a:xfrm>
          <a:prstGeom prst="rect">
            <a:avLst/>
          </a:prstGeom>
          <a:noFill/>
        </p:spPr>
      </p:pic>
      <p:pic>
        <p:nvPicPr>
          <p:cNvPr id="2" name="Picture 3" descr="C:\Documents and Settings\bbb\Plocha\pletie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0"/>
            <a:ext cx="1428750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1266" name="Prezentace" r:id="rId3" imgW="4568900" imgH="3425883" progId="PowerPoint.Show.12">
              <p:embed/>
            </p:oleObj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        Tehla, panel, betón</a:t>
            </a:r>
            <a:endParaRPr lang="cs-CZ" dirty="0">
              <a:latin typeface="Arial Black" pitchFamily="34" charset="0"/>
            </a:endParaRPr>
          </a:p>
        </p:txBody>
      </p:sp>
      <p:pic>
        <p:nvPicPr>
          <p:cNvPr id="11267" name="Picture 3" descr="C:\Documents and Settings\bbb\Plocha\teh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060848"/>
            <a:ext cx="2219325" cy="1656184"/>
          </a:xfrm>
          <a:prstGeom prst="rect">
            <a:avLst/>
          </a:prstGeom>
          <a:noFill/>
        </p:spPr>
      </p:pic>
      <p:pic>
        <p:nvPicPr>
          <p:cNvPr id="11268" name="Picture 4" descr="C:\Documents and Settings\bbb\Plocha\te.d.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437112"/>
            <a:ext cx="2664296" cy="1771650"/>
          </a:xfrm>
          <a:prstGeom prst="rect">
            <a:avLst/>
          </a:prstGeom>
          <a:noFill/>
        </p:spPr>
      </p:pic>
      <p:pic>
        <p:nvPicPr>
          <p:cNvPr id="11269" name="Picture 5" descr="C:\Documents and Settings\bbb\Plocha\pane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628800"/>
            <a:ext cx="2466975" cy="1847850"/>
          </a:xfrm>
          <a:prstGeom prst="rect">
            <a:avLst/>
          </a:prstGeom>
          <a:noFill/>
        </p:spPr>
      </p:pic>
      <p:pic>
        <p:nvPicPr>
          <p:cNvPr id="11270" name="Picture 6" descr="C:\Documents and Settings\bbb\Plocha\pa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789040"/>
            <a:ext cx="2736304" cy="2495922"/>
          </a:xfrm>
          <a:prstGeom prst="rect">
            <a:avLst/>
          </a:prstGeom>
          <a:noFill/>
        </p:spPr>
      </p:pic>
      <p:pic>
        <p:nvPicPr>
          <p:cNvPr id="11271" name="Picture 7" descr="C:\Documents and Settings\bbb\Plocha\be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1772816"/>
            <a:ext cx="1872208" cy="1869182"/>
          </a:xfrm>
          <a:prstGeom prst="rect">
            <a:avLst/>
          </a:prstGeom>
          <a:noFill/>
        </p:spPr>
      </p:pic>
      <p:pic>
        <p:nvPicPr>
          <p:cNvPr id="11272" name="Picture 8" descr="C:\Documents and Settings\bbb\Plocha\bet.ch.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4221088"/>
            <a:ext cx="2466975" cy="1847850"/>
          </a:xfrm>
          <a:prstGeom prst="rect">
            <a:avLst/>
          </a:prstGeom>
          <a:noFill/>
        </p:spPr>
      </p:pic>
      <p:pic>
        <p:nvPicPr>
          <p:cNvPr id="11273" name="Picture 9" descr="C:\Documents and Settings\bbb\Plocha\murár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116632"/>
            <a:ext cx="169168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5602" name="Prezentace" r:id="rId3" imgW="4568900" imgH="3425883" progId="PowerPoint.Show.12">
              <p:embed/>
            </p:oleObj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000" dirty="0" smtClean="0">
                <a:latin typeface="Arial Black" pitchFamily="34" charset="0"/>
              </a:rPr>
              <a:t>    Ďakujem za pozornosť!</a:t>
            </a:r>
          </a:p>
          <a:p>
            <a:pPr>
              <a:buNone/>
            </a:pPr>
            <a:endParaRPr lang="sk-SK" sz="4000" dirty="0" smtClean="0">
              <a:latin typeface="Arial Black" pitchFamily="34" charset="0"/>
            </a:endParaRPr>
          </a:p>
          <a:p>
            <a:pPr>
              <a:buNone/>
            </a:pPr>
            <a:endParaRPr lang="sk-SK" sz="4000" dirty="0" smtClean="0">
              <a:latin typeface="Arial Black" pitchFamily="34" charset="0"/>
            </a:endParaRPr>
          </a:p>
          <a:p>
            <a:pPr>
              <a:buNone/>
            </a:pPr>
            <a:endParaRPr lang="sk-SK" sz="4000" dirty="0" smtClean="0">
              <a:latin typeface="Arial Black" pitchFamily="34" charset="0"/>
            </a:endParaRPr>
          </a:p>
          <a:p>
            <a:pPr>
              <a:buNone/>
            </a:pPr>
            <a:endParaRPr lang="sk-SK" sz="4000" dirty="0" smtClean="0">
              <a:latin typeface="Arial Black" pitchFamily="34" charset="0"/>
            </a:endParaRPr>
          </a:p>
          <a:p>
            <a:pPr>
              <a:buNone/>
            </a:pPr>
            <a:r>
              <a:rPr lang="sk-SK" sz="2000" dirty="0" smtClean="0">
                <a:latin typeface="Arial Black" pitchFamily="34" charset="0"/>
              </a:rPr>
              <a:t>                                    Spracovala: Magda Malacká</a:t>
            </a:r>
            <a:endParaRPr lang="cs-CZ" sz="2000" dirty="0">
              <a:latin typeface="Arial Black" pitchFamily="34" charset="0"/>
            </a:endParaRPr>
          </a:p>
        </p:txBody>
      </p:sp>
      <p:pic>
        <p:nvPicPr>
          <p:cNvPr id="25606" name="Picture 6" descr="C:\Documents and Settings\bbb\Plocha\s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140968"/>
            <a:ext cx="792088" cy="501774"/>
          </a:xfrm>
          <a:prstGeom prst="rect">
            <a:avLst/>
          </a:prstGeom>
          <a:noFill/>
        </p:spPr>
      </p:pic>
      <p:pic>
        <p:nvPicPr>
          <p:cNvPr id="25607" name="Picture 7" descr="C:\Documents and Settings\bbb\Plocha\sm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068960"/>
            <a:ext cx="792088" cy="539874"/>
          </a:xfrm>
          <a:prstGeom prst="rect">
            <a:avLst/>
          </a:prstGeom>
          <a:noFill/>
        </p:spPr>
      </p:pic>
      <p:pic>
        <p:nvPicPr>
          <p:cNvPr id="25608" name="Picture 8" descr="C:\Documents and Settings\bbb\Plocha\sm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924944"/>
            <a:ext cx="720080" cy="692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Prezentace" r:id="rId3" imgW="4568900" imgH="3425883" progId="PowerPoint.Show.12">
              <p:embed/>
            </p:oleObj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 Black" pitchFamily="34" charset="0"/>
              </a:rPr>
              <a:t>Drevo</a:t>
            </a:r>
            <a:endParaRPr lang="cs-CZ" b="1" dirty="0">
              <a:latin typeface="Arial Black" pitchFamily="34" charset="0"/>
            </a:endParaRPr>
          </a:p>
        </p:txBody>
      </p:sp>
      <p:pic>
        <p:nvPicPr>
          <p:cNvPr id="2051" name="Picture 3" descr="C:\Documents and Settings\bbb\Plocha\d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556792"/>
            <a:ext cx="1685925" cy="2705100"/>
          </a:xfrm>
          <a:prstGeom prst="rect">
            <a:avLst/>
          </a:prstGeom>
          <a:noFill/>
        </p:spPr>
      </p:pic>
      <p:pic>
        <p:nvPicPr>
          <p:cNvPr id="2052" name="Picture 4" descr="C:\Documents and Settings\bbb\Plocha\drevo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908720"/>
            <a:ext cx="1755279" cy="1368153"/>
          </a:xfrm>
          <a:prstGeom prst="rect">
            <a:avLst/>
          </a:prstGeom>
          <a:noFill/>
        </p:spPr>
      </p:pic>
      <p:pic>
        <p:nvPicPr>
          <p:cNvPr id="2053" name="Picture 5" descr="C:\Documents and Settings\bbb\Plocha\drev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916832"/>
            <a:ext cx="2781300" cy="1872208"/>
          </a:xfrm>
          <a:prstGeom prst="rect">
            <a:avLst/>
          </a:prstGeom>
          <a:noFill/>
        </p:spPr>
      </p:pic>
      <p:pic>
        <p:nvPicPr>
          <p:cNvPr id="2055" name="Picture 7" descr="C:\Documents and Settings\bbb\Plocha\stô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725144"/>
            <a:ext cx="2800350" cy="1638300"/>
          </a:xfrm>
          <a:prstGeom prst="rect">
            <a:avLst/>
          </a:prstGeom>
          <a:noFill/>
        </p:spPr>
      </p:pic>
      <p:pic>
        <p:nvPicPr>
          <p:cNvPr id="2057" name="Picture 9" descr="C:\Documents and Settings\bbb\Plocha\hojd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149080"/>
            <a:ext cx="2466975" cy="1847850"/>
          </a:xfrm>
          <a:prstGeom prst="rect">
            <a:avLst/>
          </a:prstGeom>
          <a:noFill/>
        </p:spPr>
      </p:pic>
      <p:pic>
        <p:nvPicPr>
          <p:cNvPr id="2058" name="Picture 10" descr="C:\Documents and Settings\bbb\Plocha\pí.jpg"/>
          <p:cNvPicPr>
            <a:picLocks noChangeAspect="1" noChangeArrowheads="1"/>
          </p:cNvPicPr>
          <p:nvPr/>
        </p:nvPicPr>
        <p:blipFill>
          <a:blip r:embed="rId9" cstate="print"/>
          <a:srcRect l="14593" r="27726"/>
          <a:stretch>
            <a:fillRect/>
          </a:stretch>
        </p:blipFill>
        <p:spPr bwMode="auto">
          <a:xfrm>
            <a:off x="6372200" y="4797152"/>
            <a:ext cx="1422920" cy="1847850"/>
          </a:xfrm>
          <a:prstGeom prst="rect">
            <a:avLst/>
          </a:prstGeom>
          <a:noFill/>
        </p:spPr>
      </p:pic>
      <p:pic>
        <p:nvPicPr>
          <p:cNvPr id="3" name="Picture 4" descr="C:\Documents and Settings\bbb\Plocha\zápa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2780929"/>
            <a:ext cx="2197993" cy="1296144"/>
          </a:xfrm>
          <a:prstGeom prst="rect">
            <a:avLst/>
          </a:prstGeom>
          <a:noFill/>
        </p:spPr>
      </p:pic>
      <p:pic>
        <p:nvPicPr>
          <p:cNvPr id="4" name="Picture 5" descr="C:\Documents and Settings\bbb\Plocha\husle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404664"/>
            <a:ext cx="705421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Prezentace" r:id="rId3" imgW="4568900" imgH="3425883" progId="PowerPoint.Show.12">
              <p:embed/>
            </p:oleObj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 Black" pitchFamily="34" charset="0"/>
              </a:rPr>
              <a:t>Sklo</a:t>
            </a:r>
            <a:endParaRPr lang="cs-CZ" b="1" dirty="0">
              <a:latin typeface="Arial Black" pitchFamily="34" charset="0"/>
            </a:endParaRPr>
          </a:p>
        </p:txBody>
      </p:sp>
      <p:pic>
        <p:nvPicPr>
          <p:cNvPr id="6147" name="Picture 3" descr="C:\Documents and Settings\bbb\Plocha\ži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581128"/>
            <a:ext cx="1296144" cy="1656184"/>
          </a:xfrm>
          <a:prstGeom prst="rect">
            <a:avLst/>
          </a:prstGeom>
          <a:noFill/>
        </p:spPr>
      </p:pic>
      <p:pic>
        <p:nvPicPr>
          <p:cNvPr id="6148" name="Picture 4" descr="C:\Documents and Settings\bbb\Plocha\okm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836712"/>
            <a:ext cx="2520280" cy="2448272"/>
          </a:xfrm>
          <a:prstGeom prst="rect">
            <a:avLst/>
          </a:prstGeom>
          <a:noFill/>
        </p:spPr>
      </p:pic>
      <p:pic>
        <p:nvPicPr>
          <p:cNvPr id="6149" name="Picture 5" descr="C:\Documents and Settings\bbb\Plocha\gu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21088"/>
            <a:ext cx="2466975" cy="1847850"/>
          </a:xfrm>
          <a:prstGeom prst="rect">
            <a:avLst/>
          </a:prstGeom>
          <a:noFill/>
        </p:spPr>
      </p:pic>
      <p:pic>
        <p:nvPicPr>
          <p:cNvPr id="6151" name="Picture 7" descr="C:\Documents and Settings\bbb\Plocha\pohar.jpg"/>
          <p:cNvPicPr>
            <a:picLocks noChangeAspect="1" noChangeArrowheads="1"/>
          </p:cNvPicPr>
          <p:nvPr/>
        </p:nvPicPr>
        <p:blipFill>
          <a:blip r:embed="rId7" cstate="print"/>
          <a:srcRect l="25197" r="21837"/>
          <a:stretch>
            <a:fillRect/>
          </a:stretch>
        </p:blipFill>
        <p:spPr bwMode="auto">
          <a:xfrm>
            <a:off x="5148064" y="4437112"/>
            <a:ext cx="1135120" cy="2143125"/>
          </a:xfrm>
          <a:prstGeom prst="rect">
            <a:avLst/>
          </a:prstGeom>
          <a:noFill/>
        </p:spPr>
      </p:pic>
      <p:pic>
        <p:nvPicPr>
          <p:cNvPr id="6153" name="Picture 9" descr="C:\Documents and Settings\bbb\Plocha\cervene-nausnice-sklene-srdiecko.jpg"/>
          <p:cNvPicPr>
            <a:picLocks noChangeAspect="1" noChangeArrowheads="1"/>
          </p:cNvPicPr>
          <p:nvPr/>
        </p:nvPicPr>
        <p:blipFill>
          <a:blip r:embed="rId8" cstate="print"/>
          <a:srcRect l="11339" t="11339" r="15118" b="10079"/>
          <a:stretch>
            <a:fillRect/>
          </a:stretch>
        </p:blipFill>
        <p:spPr bwMode="auto">
          <a:xfrm>
            <a:off x="6516216" y="3717032"/>
            <a:ext cx="1728192" cy="1584176"/>
          </a:xfrm>
          <a:prstGeom prst="rect">
            <a:avLst/>
          </a:prstGeom>
          <a:noFill/>
        </p:spPr>
      </p:pic>
      <p:pic>
        <p:nvPicPr>
          <p:cNvPr id="6154" name="Picture 10" descr="C:\Documents and Settings\bbb\Plocha\flak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1700808"/>
            <a:ext cx="2095500" cy="2095500"/>
          </a:xfrm>
          <a:prstGeom prst="rect">
            <a:avLst/>
          </a:prstGeom>
          <a:noFill/>
        </p:spPr>
      </p:pic>
      <p:pic>
        <p:nvPicPr>
          <p:cNvPr id="6155" name="Picture 11" descr="C:\Documents and Settings\bbb\Plocha\sklá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1124744"/>
            <a:ext cx="1790700" cy="2552700"/>
          </a:xfrm>
          <a:prstGeom prst="rect">
            <a:avLst/>
          </a:prstGeom>
          <a:noFill/>
        </p:spPr>
      </p:pic>
      <p:pic>
        <p:nvPicPr>
          <p:cNvPr id="2" name="Picture 3" descr="C:\Documents and Settings\bbb\Plocha\okulky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620688"/>
            <a:ext cx="904875" cy="44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Prezentace" r:id="rId3" imgW="4568900" imgH="3425883" progId="PowerPoint.Show.12">
              <p:embed/>
            </p:oleObj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Textil</a:t>
            </a:r>
            <a:endParaRPr lang="cs-CZ" dirty="0">
              <a:latin typeface="Arial Black" pitchFamily="34" charset="0"/>
            </a:endParaRPr>
          </a:p>
        </p:txBody>
      </p:sp>
      <p:pic>
        <p:nvPicPr>
          <p:cNvPr id="5123" name="Picture 3" descr="C:\Documents and Settings\bbb\Plocha\lát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16832"/>
            <a:ext cx="2466975" cy="1847850"/>
          </a:xfrm>
          <a:prstGeom prst="rect">
            <a:avLst/>
          </a:prstGeom>
          <a:noFill/>
        </p:spPr>
      </p:pic>
      <p:pic>
        <p:nvPicPr>
          <p:cNvPr id="5124" name="Picture 4" descr="C:\Documents and Settings\bbb\Plocha\fot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933056"/>
            <a:ext cx="2038350" cy="2238375"/>
          </a:xfrm>
          <a:prstGeom prst="rect">
            <a:avLst/>
          </a:prstGeom>
          <a:noFill/>
        </p:spPr>
      </p:pic>
      <p:pic>
        <p:nvPicPr>
          <p:cNvPr id="5125" name="Picture 5" descr="C:\Documents and Settings\bbb\Plocha\sat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980728"/>
            <a:ext cx="1952625" cy="2343150"/>
          </a:xfrm>
          <a:prstGeom prst="rect">
            <a:avLst/>
          </a:prstGeom>
          <a:noFill/>
        </p:spPr>
      </p:pic>
      <p:pic>
        <p:nvPicPr>
          <p:cNvPr id="5127" name="Picture 7" descr="C:\Documents and Settings\bbb\Plocha\hrack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365104"/>
            <a:ext cx="2466975" cy="1847850"/>
          </a:xfrm>
          <a:prstGeom prst="rect">
            <a:avLst/>
          </a:prstGeom>
          <a:noFill/>
        </p:spPr>
      </p:pic>
      <p:pic>
        <p:nvPicPr>
          <p:cNvPr id="5128" name="Picture 8" descr="C:\Documents and Settings\bbb\Plocha\ri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293096"/>
            <a:ext cx="2143125" cy="2143125"/>
          </a:xfrm>
          <a:prstGeom prst="rect">
            <a:avLst/>
          </a:prstGeom>
          <a:noFill/>
        </p:spPr>
      </p:pic>
      <p:pic>
        <p:nvPicPr>
          <p:cNvPr id="5129" name="Picture 9" descr="C:\Documents and Settings\bbb\Plocha\ut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1772816"/>
            <a:ext cx="2362200" cy="1933575"/>
          </a:xfrm>
          <a:prstGeom prst="rect">
            <a:avLst/>
          </a:prstGeom>
          <a:noFill/>
        </p:spPr>
      </p:pic>
      <p:pic>
        <p:nvPicPr>
          <p:cNvPr id="2" name="Picture 3" descr="C:\Documents and Settings\bbb\Plocha\krajč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0"/>
            <a:ext cx="1400175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Prezentace" r:id="rId3" imgW="4568900" imgH="3425883" progId="PowerPoint.Show.12">
              <p:embed/>
            </p:oleObj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 Black" pitchFamily="34" charset="0"/>
              </a:rPr>
              <a:t>Kov</a:t>
            </a:r>
            <a:endParaRPr lang="cs-CZ" b="1" dirty="0">
              <a:latin typeface="Arial Black" pitchFamily="34" charset="0"/>
            </a:endParaRPr>
          </a:p>
        </p:txBody>
      </p:sp>
      <p:pic>
        <p:nvPicPr>
          <p:cNvPr id="4099" name="Picture 3" descr="C:\Documents and Settings\bbb\Plocha\plot.jpg"/>
          <p:cNvPicPr>
            <a:picLocks noChangeAspect="1" noChangeArrowheads="1"/>
          </p:cNvPicPr>
          <p:nvPr/>
        </p:nvPicPr>
        <p:blipFill>
          <a:blip r:embed="rId4" cstate="print"/>
          <a:srcRect l="5039" t="6719" r="5039" b="10079"/>
          <a:stretch>
            <a:fillRect/>
          </a:stretch>
        </p:blipFill>
        <p:spPr bwMode="auto">
          <a:xfrm>
            <a:off x="6120146" y="908720"/>
            <a:ext cx="2484302" cy="2143147"/>
          </a:xfrm>
          <a:prstGeom prst="rect">
            <a:avLst/>
          </a:prstGeom>
          <a:noFill/>
        </p:spPr>
      </p:pic>
      <p:pic>
        <p:nvPicPr>
          <p:cNvPr id="4100" name="Picture 4" descr="C:\Documents and Settings\bbb\Plocha\nožn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96752"/>
            <a:ext cx="1872208" cy="1487810"/>
          </a:xfrm>
          <a:prstGeom prst="rect">
            <a:avLst/>
          </a:prstGeom>
          <a:noFill/>
        </p:spPr>
      </p:pic>
      <p:pic>
        <p:nvPicPr>
          <p:cNvPr id="4101" name="Picture 5" descr="C:\Documents and Settings\bbb\Plocha\klince.jpg"/>
          <p:cNvPicPr>
            <a:picLocks noChangeAspect="1" noChangeArrowheads="1"/>
          </p:cNvPicPr>
          <p:nvPr/>
        </p:nvPicPr>
        <p:blipFill>
          <a:blip r:embed="rId6" cstate="print"/>
          <a:srcRect l="17867" t="6196" r="15118" b="6196"/>
          <a:stretch>
            <a:fillRect/>
          </a:stretch>
        </p:blipFill>
        <p:spPr bwMode="auto">
          <a:xfrm>
            <a:off x="3491880" y="1916832"/>
            <a:ext cx="1755280" cy="1527070"/>
          </a:xfrm>
          <a:prstGeom prst="rect">
            <a:avLst/>
          </a:prstGeom>
          <a:noFill/>
        </p:spPr>
      </p:pic>
      <p:pic>
        <p:nvPicPr>
          <p:cNvPr id="4102" name="Picture 6" descr="C:\Documents and Settings\bbb\Plocha\min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501008"/>
            <a:ext cx="2105025" cy="2171700"/>
          </a:xfrm>
          <a:prstGeom prst="rect">
            <a:avLst/>
          </a:prstGeom>
          <a:noFill/>
        </p:spPr>
      </p:pic>
      <p:pic>
        <p:nvPicPr>
          <p:cNvPr id="4104" name="Picture 8" descr="C:\Documents and Settings\bbb\Plocha\hrnie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149080"/>
            <a:ext cx="2143125" cy="2143125"/>
          </a:xfrm>
          <a:prstGeom prst="rect">
            <a:avLst/>
          </a:prstGeom>
          <a:noFill/>
        </p:spPr>
      </p:pic>
      <p:pic>
        <p:nvPicPr>
          <p:cNvPr id="4105" name="Picture 9" descr="C:\Documents and Settings\bbb\Plocha\kolaj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3573016"/>
            <a:ext cx="1790700" cy="2552700"/>
          </a:xfrm>
          <a:prstGeom prst="rect">
            <a:avLst/>
          </a:prstGeom>
          <a:noFill/>
        </p:spPr>
      </p:pic>
      <p:pic>
        <p:nvPicPr>
          <p:cNvPr id="4" name="Picture 4" descr="C:\Documents and Settings\bbb\Plocha\kohutik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260648"/>
            <a:ext cx="876300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Prezentace" r:id="rId3" imgW="4568900" imgH="3425883" progId="PowerPoint.Show.12">
              <p:embed/>
            </p:oleObj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 Black" pitchFamily="34" charset="0"/>
              </a:rPr>
              <a:t>Plast</a:t>
            </a:r>
            <a:endParaRPr lang="cs-CZ" b="1" dirty="0">
              <a:latin typeface="Arial Black" pitchFamily="34" charset="0"/>
            </a:endParaRPr>
          </a:p>
        </p:txBody>
      </p:sp>
      <p:pic>
        <p:nvPicPr>
          <p:cNvPr id="3078" name="Picture 6" descr="C:\Documents and Settings\bbb\Plocha\pla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628800"/>
            <a:ext cx="2619375" cy="1743075"/>
          </a:xfrm>
          <a:prstGeom prst="rect">
            <a:avLst/>
          </a:prstGeom>
          <a:noFill/>
        </p:spPr>
      </p:pic>
      <p:pic>
        <p:nvPicPr>
          <p:cNvPr id="3080" name="Picture 8" descr="C:\Documents and Settings\bbb\Plocha\kontaj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2664296" cy="2088232"/>
          </a:xfrm>
          <a:prstGeom prst="rect">
            <a:avLst/>
          </a:prstGeom>
          <a:noFill/>
        </p:spPr>
      </p:pic>
      <p:pic>
        <p:nvPicPr>
          <p:cNvPr id="3081" name="Picture 9" descr="C:\Documents and Settings\bbb\Plocha\va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509120"/>
            <a:ext cx="2143125" cy="2143125"/>
          </a:xfrm>
          <a:prstGeom prst="rect">
            <a:avLst/>
          </a:prstGeom>
          <a:noFill/>
        </p:spPr>
      </p:pic>
      <p:pic>
        <p:nvPicPr>
          <p:cNvPr id="3082" name="Picture 10" descr="C:\Documents and Settings\bbb\Plocha\sprchač.jpg"/>
          <p:cNvPicPr>
            <a:picLocks noChangeAspect="1" noChangeArrowheads="1"/>
          </p:cNvPicPr>
          <p:nvPr/>
        </p:nvPicPr>
        <p:blipFill>
          <a:blip r:embed="rId7" cstate="print"/>
          <a:srcRect l="20157" r="23517"/>
          <a:stretch>
            <a:fillRect/>
          </a:stretch>
        </p:blipFill>
        <p:spPr bwMode="auto">
          <a:xfrm>
            <a:off x="7020272" y="908720"/>
            <a:ext cx="1207122" cy="2143125"/>
          </a:xfrm>
          <a:prstGeom prst="rect">
            <a:avLst/>
          </a:prstGeom>
          <a:noFill/>
        </p:spPr>
      </p:pic>
      <p:pic>
        <p:nvPicPr>
          <p:cNvPr id="3083" name="Picture 11" descr="C:\Documents and Settings\bbb\Plocha\kaj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789040"/>
            <a:ext cx="2466975" cy="1847850"/>
          </a:xfrm>
          <a:prstGeom prst="rect">
            <a:avLst/>
          </a:prstGeom>
          <a:noFill/>
        </p:spPr>
      </p:pic>
      <p:pic>
        <p:nvPicPr>
          <p:cNvPr id="3086" name="Picture 14" descr="C:\Documents and Settings\bbb\Plocha\vyp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1844824"/>
            <a:ext cx="1728192" cy="1512168"/>
          </a:xfrm>
          <a:prstGeom prst="rect">
            <a:avLst/>
          </a:prstGeom>
          <a:noFill/>
        </p:spPr>
      </p:pic>
      <p:pic>
        <p:nvPicPr>
          <p:cNvPr id="3075" name="Picture 3" descr="C:\Documents and Settings\bbb\Plocha\tel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476672"/>
            <a:ext cx="120015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2290" name="Prezentace" r:id="rId3" imgW="4568900" imgH="3425883" progId="PowerPoint.Show.12">
              <p:embed/>
            </p:oleObj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 Black" pitchFamily="34" charset="0"/>
              </a:rPr>
              <a:t>Guma</a:t>
            </a:r>
            <a:endParaRPr lang="cs-CZ" b="1" dirty="0">
              <a:latin typeface="Arial Black" pitchFamily="34" charset="0"/>
            </a:endParaRPr>
          </a:p>
        </p:txBody>
      </p:sp>
      <p:pic>
        <p:nvPicPr>
          <p:cNvPr id="12291" name="Picture 3" descr="C:\Documents and Settings\bbb\Plocha\g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16832"/>
            <a:ext cx="2495550" cy="1828800"/>
          </a:xfrm>
          <a:prstGeom prst="rect">
            <a:avLst/>
          </a:prstGeom>
          <a:noFill/>
        </p:spPr>
      </p:pic>
      <p:pic>
        <p:nvPicPr>
          <p:cNvPr id="12292" name="Picture 4" descr="C:\Documents and Settings\bbb\Plocha\gu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55030" y="1457338"/>
            <a:ext cx="1008112" cy="1207021"/>
          </a:xfrm>
          <a:prstGeom prst="rect">
            <a:avLst/>
          </a:prstGeom>
          <a:noFill/>
        </p:spPr>
      </p:pic>
      <p:pic>
        <p:nvPicPr>
          <p:cNvPr id="12293" name="Picture 5" descr="C:\Documents and Settings\bbb\Plocha\kol.jpg"/>
          <p:cNvPicPr>
            <a:picLocks noChangeAspect="1" noChangeArrowheads="1"/>
          </p:cNvPicPr>
          <p:nvPr/>
        </p:nvPicPr>
        <p:blipFill>
          <a:blip r:embed="rId6" cstate="print"/>
          <a:srcRect r="14593"/>
          <a:stretch>
            <a:fillRect/>
          </a:stretch>
        </p:blipFill>
        <p:spPr bwMode="auto">
          <a:xfrm>
            <a:off x="6516216" y="1196752"/>
            <a:ext cx="2459955" cy="2520280"/>
          </a:xfrm>
          <a:prstGeom prst="rect">
            <a:avLst/>
          </a:prstGeom>
          <a:noFill/>
        </p:spPr>
      </p:pic>
      <p:pic>
        <p:nvPicPr>
          <p:cNvPr id="12294" name="Picture 6" descr="C:\Documents and Settings\bbb\Plocha\gu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780928"/>
            <a:ext cx="1584176" cy="1114822"/>
          </a:xfrm>
          <a:prstGeom prst="rect">
            <a:avLst/>
          </a:prstGeom>
          <a:noFill/>
        </p:spPr>
      </p:pic>
      <p:pic>
        <p:nvPicPr>
          <p:cNvPr id="12295" name="Picture 7" descr="C:\Documents and Settings\bbb\Plocha\gum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149080"/>
            <a:ext cx="2448272" cy="2448272"/>
          </a:xfrm>
          <a:prstGeom prst="rect">
            <a:avLst/>
          </a:prstGeom>
          <a:noFill/>
        </p:spPr>
      </p:pic>
      <p:pic>
        <p:nvPicPr>
          <p:cNvPr id="12296" name="Picture 8" descr="C:\Documents and Settings\bbb\Plocha\lo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4509120"/>
            <a:ext cx="2495550" cy="1828800"/>
          </a:xfrm>
          <a:prstGeom prst="rect">
            <a:avLst/>
          </a:prstGeom>
          <a:noFill/>
        </p:spPr>
      </p:pic>
      <p:pic>
        <p:nvPicPr>
          <p:cNvPr id="12297" name="Picture 9" descr="C:\Documents and Settings\bbb\Plocha\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4653136"/>
            <a:ext cx="2736304" cy="1773932"/>
          </a:xfrm>
          <a:prstGeom prst="rect">
            <a:avLst/>
          </a:prstGeom>
          <a:noFill/>
        </p:spPr>
      </p:pic>
      <p:pic>
        <p:nvPicPr>
          <p:cNvPr id="2" name="Picture 3" descr="C:\Documents and Settings\bbb\Plocha\hadica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476672"/>
            <a:ext cx="1695450" cy="100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70" name="Prezentace" r:id="rId3" imgW="4568900" imgH="3425883" progId="PowerPoint.Show.12">
              <p:embed/>
            </p:oleObj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 Black" pitchFamily="34" charset="0"/>
              </a:rPr>
              <a:t>Papier</a:t>
            </a:r>
            <a:endParaRPr lang="cs-CZ" b="1" dirty="0">
              <a:latin typeface="Arial Black" pitchFamily="34" charset="0"/>
            </a:endParaRPr>
          </a:p>
        </p:txBody>
      </p:sp>
      <p:pic>
        <p:nvPicPr>
          <p:cNvPr id="7171" name="Picture 3" descr="C:\Documents and Settings\bbb\Plocha\krab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348880"/>
            <a:ext cx="2466975" cy="1847850"/>
          </a:xfrm>
          <a:prstGeom prst="rect">
            <a:avLst/>
          </a:prstGeom>
          <a:noFill/>
        </p:spPr>
      </p:pic>
      <p:pic>
        <p:nvPicPr>
          <p:cNvPr id="7172" name="Picture 4" descr="C:\Documents and Settings\bbb\Plocha\vre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97152"/>
            <a:ext cx="2828925" cy="1619250"/>
          </a:xfrm>
          <a:prstGeom prst="rect">
            <a:avLst/>
          </a:prstGeom>
          <a:noFill/>
        </p:spPr>
      </p:pic>
      <p:pic>
        <p:nvPicPr>
          <p:cNvPr id="7173" name="Picture 5" descr="C:\Documents and Settings\bbb\Plocha\zošit.jpg"/>
          <p:cNvPicPr>
            <a:picLocks noChangeAspect="1" noChangeArrowheads="1"/>
          </p:cNvPicPr>
          <p:nvPr/>
        </p:nvPicPr>
        <p:blipFill>
          <a:blip r:embed="rId6" cstate="print"/>
          <a:srcRect l="15118" t="6719" r="15118" b="8399"/>
          <a:stretch>
            <a:fillRect/>
          </a:stretch>
        </p:blipFill>
        <p:spPr bwMode="auto">
          <a:xfrm>
            <a:off x="6516216" y="2564904"/>
            <a:ext cx="1495159" cy="1819131"/>
          </a:xfrm>
          <a:prstGeom prst="rect">
            <a:avLst/>
          </a:prstGeom>
          <a:noFill/>
        </p:spPr>
      </p:pic>
      <p:pic>
        <p:nvPicPr>
          <p:cNvPr id="7174" name="Picture 6" descr="C:\Documents and Settings\bbb\Plocha\to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32656"/>
            <a:ext cx="1800200" cy="1800200"/>
          </a:xfrm>
          <a:prstGeom prst="rect">
            <a:avLst/>
          </a:prstGeom>
          <a:noFill/>
        </p:spPr>
      </p:pic>
      <p:pic>
        <p:nvPicPr>
          <p:cNvPr id="7176" name="Picture 8" descr="C:\Documents and Settings\bbb\Plocha\lis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420888"/>
            <a:ext cx="1944216" cy="1512168"/>
          </a:xfrm>
          <a:prstGeom prst="rect">
            <a:avLst/>
          </a:prstGeom>
          <a:noFill/>
        </p:spPr>
      </p:pic>
      <p:pic>
        <p:nvPicPr>
          <p:cNvPr id="7177" name="Picture 9" descr="C:\Documents and Settings\bbb\Plocha\kalen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4869160"/>
            <a:ext cx="2886075" cy="1581150"/>
          </a:xfrm>
          <a:prstGeom prst="rect">
            <a:avLst/>
          </a:prstGeom>
          <a:noFill/>
        </p:spPr>
      </p:pic>
      <p:pic>
        <p:nvPicPr>
          <p:cNvPr id="2" name="Picture 3" descr="C:\Documents and Settings\bbb\Plocha\kniha.gif"/>
          <p:cNvPicPr preferRelativeResize="0">
            <a:picLocks noChangeArrowheads="1" noCrop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979712" y="260648"/>
            <a:ext cx="158115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218" name="Prezentace" r:id="rId3" imgW="4568900" imgH="3425883" progId="PowerPoint.Show.12">
              <p:embed/>
            </p:oleObj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 Black" pitchFamily="34" charset="0"/>
              </a:rPr>
              <a:t>Koža</a:t>
            </a:r>
            <a:endParaRPr lang="cs-CZ" b="1" dirty="0">
              <a:latin typeface="Arial Black" pitchFamily="34" charset="0"/>
            </a:endParaRPr>
          </a:p>
        </p:txBody>
      </p:sp>
      <p:pic>
        <p:nvPicPr>
          <p:cNvPr id="9219" name="Picture 3" descr="C:\Documents and Settings\bbb\Plocha\top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2143125" cy="2143125"/>
          </a:xfrm>
          <a:prstGeom prst="rect">
            <a:avLst/>
          </a:prstGeom>
          <a:noFill/>
        </p:spPr>
      </p:pic>
      <p:pic>
        <p:nvPicPr>
          <p:cNvPr id="9220" name="Picture 4" descr="C:\Documents and Settings\bbb\Plocha\s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21088"/>
            <a:ext cx="3721596" cy="2248272"/>
          </a:xfrm>
          <a:prstGeom prst="rect">
            <a:avLst/>
          </a:prstGeom>
          <a:noFill/>
        </p:spPr>
      </p:pic>
      <p:pic>
        <p:nvPicPr>
          <p:cNvPr id="9221" name="Picture 5" descr="C:\Documents and Settings\bbb\Plocha\op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196752"/>
            <a:ext cx="2609850" cy="1752600"/>
          </a:xfrm>
          <a:prstGeom prst="rect">
            <a:avLst/>
          </a:prstGeom>
          <a:noFill/>
        </p:spPr>
      </p:pic>
      <p:pic>
        <p:nvPicPr>
          <p:cNvPr id="9222" name="Picture 6" descr="C:\Documents and Settings\bbb\Plocha\bun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077072"/>
            <a:ext cx="1962150" cy="2333625"/>
          </a:xfrm>
          <a:prstGeom prst="rect">
            <a:avLst/>
          </a:prstGeom>
          <a:noFill/>
        </p:spPr>
      </p:pic>
      <p:pic>
        <p:nvPicPr>
          <p:cNvPr id="9223" name="Picture 7" descr="C:\Documents and Settings\bbb\Plocha\kabe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1628800"/>
            <a:ext cx="1914525" cy="2390775"/>
          </a:xfrm>
          <a:prstGeom prst="rect">
            <a:avLst/>
          </a:prstGeom>
          <a:noFill/>
        </p:spPr>
      </p:pic>
      <p:pic>
        <p:nvPicPr>
          <p:cNvPr id="4" name="Picture 4" descr="C:\Documents and Settings\bbb\Plocha\penaž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404664"/>
            <a:ext cx="1228725" cy="100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39</Words>
  <Application>Microsoft Office PowerPoint</Application>
  <PresentationFormat>Předvádění na obrazovce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Motiv sady Office</vt:lpstr>
      <vt:lpstr>Prezentace</vt:lpstr>
      <vt:lpstr>Materiály</vt:lpstr>
      <vt:lpstr>Drevo</vt:lpstr>
      <vt:lpstr>Sklo</vt:lpstr>
      <vt:lpstr>Textil</vt:lpstr>
      <vt:lpstr>Kov</vt:lpstr>
      <vt:lpstr>Plast</vt:lpstr>
      <vt:lpstr>Guma</vt:lpstr>
      <vt:lpstr>Papier</vt:lpstr>
      <vt:lpstr>Koža</vt:lpstr>
      <vt:lpstr>Kožušina</vt:lpstr>
      <vt:lpstr>Vlna</vt:lpstr>
      <vt:lpstr>        Tehla, panel, betón</vt:lpstr>
      <vt:lpstr>Snímek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Materiály</dc:title>
  <dc:creator>aaa</dc:creator>
  <cp:lastModifiedBy>aaa</cp:lastModifiedBy>
  <cp:revision>29</cp:revision>
  <dcterms:created xsi:type="dcterms:W3CDTF">2014-02-24T16:22:48Z</dcterms:created>
  <dcterms:modified xsi:type="dcterms:W3CDTF">2014-02-25T18:24:14Z</dcterms:modified>
</cp:coreProperties>
</file>